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35BA0-1A55-4472-9D1C-AC7FA395C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839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9890F-5819-473F-B510-3E4C87F56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9810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39727-5B50-41AF-822E-E2DDD2C6CF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45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B0FA2-F3F9-48FB-A07C-1D4BBB9F92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5400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A9701-E881-4C24-98B7-BF6003F421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98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6AC9A-CFCB-46B6-AE39-381FC40E6C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37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71C0B-D415-4DFD-8771-2789AF384A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624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CEEE1-24C2-4BC5-B850-82B2927071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82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96006-A8F0-4FB5-84BE-6424D3CBCC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7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CA708-D9BA-4422-9E03-463915A56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7318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36E62-50B4-46DA-8EC1-4000F7D721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83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14EACE-2808-4F81-8615-0189E80E846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rgbClr val="00B0F0"/>
                </a:solidFill>
              </a:rPr>
              <a:t>Me </a:t>
            </a:r>
            <a:r>
              <a:rPr lang="en-US" altLang="en-US" sz="3600" dirty="0" err="1">
                <a:solidFill>
                  <a:srgbClr val="00B0F0"/>
                </a:solidFill>
              </a:rPr>
              <a:t>llamo</a:t>
            </a:r>
            <a:r>
              <a:rPr lang="en-US" altLang="en-US" sz="3600" dirty="0">
                <a:solidFill>
                  <a:srgbClr val="00B0F0"/>
                </a:solidFill>
              </a:rPr>
              <a:t> _______ </a:t>
            </a:r>
            <a:r>
              <a:rPr lang="en-US" altLang="en-US" sz="3600" dirty="0" err="1">
                <a:solidFill>
                  <a:srgbClr val="00B0F0"/>
                </a:solidFill>
              </a:rPr>
              <a:t>Clase</a:t>
            </a:r>
            <a:r>
              <a:rPr lang="en-US" altLang="en-US" sz="3600" dirty="0">
                <a:solidFill>
                  <a:srgbClr val="00B0F0"/>
                </a:solidFill>
              </a:rPr>
              <a:t> </a:t>
            </a:r>
            <a:r>
              <a:rPr lang="en-US" altLang="en-US" sz="3600" dirty="0" smtClean="0">
                <a:solidFill>
                  <a:srgbClr val="00B0F0"/>
                </a:solidFill>
              </a:rPr>
              <a:t>601</a:t>
            </a:r>
            <a:r>
              <a:rPr lang="en-US" altLang="en-US" sz="3600" dirty="0">
                <a:solidFill>
                  <a:srgbClr val="00B0F0"/>
                </a:solidFill>
              </a:rPr>
              <a:t/>
            </a:r>
            <a:br>
              <a:rPr lang="en-US" altLang="en-US" sz="3600" dirty="0">
                <a:solidFill>
                  <a:srgbClr val="00B0F0"/>
                </a:solidFill>
              </a:rPr>
            </a:br>
            <a:r>
              <a:rPr lang="en-US" altLang="en-US" sz="3600" dirty="0">
                <a:solidFill>
                  <a:srgbClr val="00B0F0"/>
                </a:solidFill>
              </a:rPr>
              <a:t>La </a:t>
            </a:r>
            <a:r>
              <a:rPr lang="en-US" altLang="en-US" sz="3600" dirty="0" err="1">
                <a:solidFill>
                  <a:srgbClr val="00B0F0"/>
                </a:solidFill>
              </a:rPr>
              <a:t>fecha</a:t>
            </a:r>
            <a:r>
              <a:rPr lang="en-US" altLang="en-US" sz="3600" dirty="0">
                <a:solidFill>
                  <a:srgbClr val="00B0F0"/>
                </a:solidFill>
              </a:rPr>
              <a:t> </a:t>
            </a:r>
            <a:r>
              <a:rPr lang="en-US" altLang="en-US" sz="3600" dirty="0" err="1">
                <a:solidFill>
                  <a:srgbClr val="00B0F0"/>
                </a:solidFill>
              </a:rPr>
              <a:t>es</a:t>
            </a:r>
            <a:r>
              <a:rPr lang="en-US" altLang="en-US" sz="3600" dirty="0">
                <a:solidFill>
                  <a:srgbClr val="00B0F0"/>
                </a:solidFill>
              </a:rPr>
              <a:t> el </a:t>
            </a:r>
            <a:r>
              <a:rPr lang="en-US" altLang="en-US" sz="3600" dirty="0" smtClean="0">
                <a:solidFill>
                  <a:srgbClr val="00B0F0"/>
                </a:solidFill>
              </a:rPr>
              <a:t>30 de </a:t>
            </a:r>
            <a:r>
              <a:rPr lang="en-US" altLang="en-US" sz="3600" dirty="0" err="1" smtClean="0">
                <a:solidFill>
                  <a:srgbClr val="00B0F0"/>
                </a:solidFill>
              </a:rPr>
              <a:t>septiembre</a:t>
            </a:r>
            <a:r>
              <a:rPr lang="en-US" altLang="en-US" sz="3600" dirty="0" smtClean="0">
                <a:solidFill>
                  <a:srgbClr val="00B0F0"/>
                </a:solidFill>
              </a:rPr>
              <a:t> </a:t>
            </a:r>
            <a:r>
              <a:rPr lang="en-US" altLang="en-US" sz="3600" dirty="0">
                <a:solidFill>
                  <a:srgbClr val="00B0F0"/>
                </a:solidFill>
              </a:rPr>
              <a:t>del </a:t>
            </a:r>
            <a:r>
              <a:rPr lang="en-US" altLang="en-US" sz="3600" dirty="0" smtClean="0">
                <a:solidFill>
                  <a:srgbClr val="00B0F0"/>
                </a:solidFill>
              </a:rPr>
              <a:t>2013</a:t>
            </a:r>
            <a:endParaRPr lang="en-US" altLang="en-US" sz="3600" dirty="0">
              <a:solidFill>
                <a:srgbClr val="00B0F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8991600" cy="5410200"/>
          </a:xfrm>
        </p:spPr>
        <p:txBody>
          <a:bodyPr/>
          <a:lstStyle/>
          <a:p>
            <a:pPr marL="609600" indent="-609600">
              <a:buClr>
                <a:srgbClr val="FF3300"/>
              </a:buCl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6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¿Cómo repasamos para </a:t>
            </a:r>
            <a:r>
              <a:rPr lang="es-ES_tradnl" altLang="en-US" dirty="0" smtClean="0"/>
              <a:t>el examen 1 </a:t>
            </a:r>
            <a:r>
              <a:rPr lang="es-ES_tradnl" altLang="en-US" smtClean="0"/>
              <a:t>del próximo </a:t>
            </a:r>
            <a:r>
              <a:rPr lang="es-ES_tradnl" altLang="en-US" dirty="0" smtClean="0"/>
              <a:t>lunes?</a:t>
            </a:r>
            <a:endParaRPr lang="es-ES_tradnl" altLang="en-US" dirty="0"/>
          </a:p>
          <a:p>
            <a:pPr marL="609600" indent="-609600">
              <a:buClr>
                <a:srgbClr val="FF3300"/>
              </a:buCl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Clr>
                <a:srgbClr val="FF3300"/>
              </a:buClr>
            </a:pPr>
            <a:r>
              <a:rPr lang="es-ES_tradnl" altLang="en-US" dirty="0"/>
              <a:t>Copia y </a:t>
            </a:r>
            <a:r>
              <a:rPr lang="es-ES_tradnl" altLang="en-US" dirty="0" smtClean="0"/>
              <a:t>responde: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 smtClean="0"/>
              <a:t>¿</a:t>
            </a:r>
            <a:r>
              <a:rPr lang="es-ES_tradnl" altLang="en-US" dirty="0" smtClean="0"/>
              <a:t>En qué estación hace fresco?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 smtClean="0"/>
              <a:t>¿</a:t>
            </a:r>
            <a:r>
              <a:rPr lang="es-ES_tradnl" altLang="en-US" dirty="0"/>
              <a:t>En qué estación hace mucho calor?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¿</a:t>
            </a:r>
            <a:r>
              <a:rPr lang="es-ES_tradnl" altLang="en-US" dirty="0"/>
              <a:t>En qué estación llueve mucho? ¿En qué mes?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¿</a:t>
            </a:r>
            <a:r>
              <a:rPr lang="es-ES_tradnl" altLang="en-US" dirty="0"/>
              <a:t>En qué estación nieva?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85800" y="3657600"/>
            <a:ext cx="5943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Hace fresco en el otoño.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85800" y="4297363"/>
            <a:ext cx="68580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Hace mucho calor en el verano.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57200" y="4906963"/>
            <a:ext cx="86868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Llueve mucho en la primavera en marzo y abril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52400" y="5440363"/>
            <a:ext cx="89916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i="1">
                <a:solidFill>
                  <a:srgbClr val="0000FF"/>
                </a:solidFill>
              </a:rPr>
              <a:t>Llueve mucho en otoño en octubre y noviembre.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09600" y="6049963"/>
            <a:ext cx="59436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Nieva en el invierno.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 animBg="1"/>
      <p:bldP spid="20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334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rgbClr val="008000"/>
                </a:solidFill>
              </a:rPr>
              <a:t>A.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escribe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estacion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correcta</a:t>
            </a:r>
            <a:endParaRPr lang="en-US" altLang="en-US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Los </a:t>
            </a:r>
            <a:r>
              <a:rPr lang="en-US" altLang="en-US" dirty="0" err="1"/>
              <a:t>meses</a:t>
            </a:r>
            <a:r>
              <a:rPr lang="en-US" altLang="en-US" dirty="0"/>
              <a:t> de </a:t>
            </a:r>
            <a:r>
              <a:rPr lang="en-US" altLang="en-US" dirty="0" err="1"/>
              <a:t>junio</a:t>
            </a:r>
            <a:r>
              <a:rPr lang="en-US" altLang="en-US" dirty="0"/>
              <a:t>, </a:t>
            </a:r>
            <a:r>
              <a:rPr lang="en-US" altLang="en-US" dirty="0" err="1"/>
              <a:t>julio</a:t>
            </a:r>
            <a:r>
              <a:rPr lang="en-US" altLang="en-US" dirty="0"/>
              <a:t> y </a:t>
            </a:r>
            <a:r>
              <a:rPr lang="en-US" altLang="en-US" dirty="0" err="1"/>
              <a:t>agosto</a:t>
            </a:r>
            <a:r>
              <a:rPr lang="en-US" altLang="en-US" dirty="0"/>
              <a:t>.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n-US" altLang="en-US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Los </a:t>
            </a:r>
            <a:r>
              <a:rPr lang="en-US" altLang="en-US" dirty="0" err="1"/>
              <a:t>meses</a:t>
            </a:r>
            <a:r>
              <a:rPr lang="en-US" altLang="en-US" dirty="0"/>
              <a:t> de </a:t>
            </a:r>
            <a:r>
              <a:rPr lang="en-US" altLang="en-US" dirty="0" err="1"/>
              <a:t>marzo</a:t>
            </a:r>
            <a:r>
              <a:rPr lang="en-US" altLang="en-US" dirty="0"/>
              <a:t>, </a:t>
            </a:r>
            <a:r>
              <a:rPr lang="en-US" altLang="en-US" dirty="0" err="1"/>
              <a:t>abril</a:t>
            </a:r>
            <a:r>
              <a:rPr lang="en-US" altLang="en-US" dirty="0"/>
              <a:t> y mayo.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n-US" altLang="en-US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Los </a:t>
            </a:r>
            <a:r>
              <a:rPr lang="en-US" altLang="en-US" dirty="0" err="1"/>
              <a:t>meses</a:t>
            </a:r>
            <a:r>
              <a:rPr lang="en-US" altLang="en-US" dirty="0"/>
              <a:t> de </a:t>
            </a:r>
            <a:r>
              <a:rPr lang="en-US" altLang="en-US" dirty="0" err="1"/>
              <a:t>diciembre</a:t>
            </a:r>
            <a:r>
              <a:rPr lang="en-US" altLang="en-US" dirty="0"/>
              <a:t>, </a:t>
            </a:r>
            <a:r>
              <a:rPr lang="en-US" altLang="en-US" dirty="0" err="1"/>
              <a:t>enero</a:t>
            </a:r>
            <a:r>
              <a:rPr lang="en-US" altLang="en-US" dirty="0"/>
              <a:t>, y </a:t>
            </a:r>
            <a:r>
              <a:rPr lang="en-US" altLang="en-US" dirty="0" err="1"/>
              <a:t>febrero</a:t>
            </a:r>
            <a:r>
              <a:rPr lang="en-US" altLang="en-US" dirty="0"/>
              <a:t>.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n-US" altLang="en-US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Los </a:t>
            </a:r>
            <a:r>
              <a:rPr lang="en-US" altLang="en-US" dirty="0" err="1"/>
              <a:t>meses</a:t>
            </a:r>
            <a:r>
              <a:rPr lang="en-US" altLang="en-US" dirty="0"/>
              <a:t> de </a:t>
            </a:r>
            <a:r>
              <a:rPr lang="en-US" altLang="en-US" dirty="0" err="1"/>
              <a:t>septiembre</a:t>
            </a:r>
            <a:r>
              <a:rPr lang="en-US" altLang="en-US" dirty="0"/>
              <a:t>, </a:t>
            </a:r>
            <a:r>
              <a:rPr lang="en-US" altLang="en-US" dirty="0" err="1"/>
              <a:t>octubre</a:t>
            </a:r>
            <a:r>
              <a:rPr lang="en-US" altLang="en-US" dirty="0"/>
              <a:t> y </a:t>
            </a:r>
            <a:r>
              <a:rPr lang="en-US" altLang="en-US" dirty="0" err="1"/>
              <a:t>noviembre</a:t>
            </a:r>
            <a:r>
              <a:rPr lang="en-US" altLang="en-US" dirty="0"/>
              <a:t>.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838200" y="2362200"/>
            <a:ext cx="5943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El verano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38200" y="3581400"/>
            <a:ext cx="5943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La primavera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838200" y="4754563"/>
            <a:ext cx="59436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El invierno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048000" y="5867400"/>
            <a:ext cx="5943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00FF"/>
                </a:solidFill>
              </a:rPr>
              <a:t>El otoño.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>
                <a:solidFill>
                  <a:srgbClr val="008000"/>
                </a:solidFill>
              </a:rPr>
              <a:t>B.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escribe</a:t>
            </a:r>
            <a:r>
              <a:rPr lang="en-US" altLang="en-US" dirty="0" smtClean="0"/>
              <a:t> en </a:t>
            </a:r>
            <a:r>
              <a:rPr lang="en-US" altLang="en-US" dirty="0" err="1" smtClean="0"/>
              <a:t>que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estacion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celebramos</a:t>
            </a:r>
            <a:r>
              <a:rPr lang="en-US" altLang="en-US" dirty="0" smtClean="0"/>
              <a:t> los </a:t>
            </a:r>
            <a:r>
              <a:rPr lang="en-US" altLang="en-US" dirty="0" err="1" smtClean="0"/>
              <a:t>festivos</a:t>
            </a:r>
            <a:endParaRPr lang="en-US" altLang="en-US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Thanksgiving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April Fool’s Day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Valentine’s Day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dirty="0"/>
              <a:t>U.S. Independence Day</a:t>
            </a:r>
          </a:p>
          <a:p>
            <a:pPr marL="609600" indent="-609600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endParaRPr lang="en-US" altLang="en-US" dirty="0"/>
          </a:p>
          <a:p>
            <a:pPr marL="609600" indent="-609600">
              <a:buFontTx/>
              <a:buNone/>
            </a:pPr>
            <a:r>
              <a:rPr lang="en-US" altLang="en-US" dirty="0"/>
              <a:t>	           ¿</a:t>
            </a:r>
            <a:r>
              <a:rPr lang="en-US" altLang="en-US" dirty="0" err="1"/>
              <a:t>Qué</a:t>
            </a:r>
            <a:r>
              <a:rPr lang="en-US" altLang="en-US" dirty="0"/>
              <a:t> </a:t>
            </a:r>
            <a:r>
              <a:rPr lang="en-US" altLang="en-US" dirty="0" err="1"/>
              <a:t>tiempo</a:t>
            </a:r>
            <a:r>
              <a:rPr lang="en-US" altLang="en-US" dirty="0"/>
              <a:t> </a:t>
            </a:r>
            <a:r>
              <a:rPr lang="en-US" altLang="en-US" dirty="0" err="1"/>
              <a:t>hace</a:t>
            </a:r>
            <a:r>
              <a:rPr lang="en-US" altLang="en-US" dirty="0"/>
              <a:t> hoy?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505200" y="2057400"/>
            <a:ext cx="3657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El otoño.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962400" y="2620962"/>
            <a:ext cx="2895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La primavera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810000" y="3230562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El invierno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410200" y="3840162"/>
            <a:ext cx="23622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El verano.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762000" y="5638800"/>
            <a:ext cx="7620000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dirty="0">
                <a:solidFill>
                  <a:srgbClr val="0000FF"/>
                </a:solidFill>
              </a:rPr>
              <a:t>(Hoy) Hace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fresco, hace sol, hace buen tiempo...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229600" cy="5334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>
                <a:solidFill>
                  <a:srgbClr val="008000"/>
                </a:solidFill>
              </a:rPr>
              <a:t>C.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.</a:t>
            </a:r>
            <a:endParaRPr lang="en-US" altLang="en-US" sz="2800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s-ES_tradnl" altLang="en-US" sz="2800" dirty="0"/>
              <a:t>qué tiempo hace en el verano?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s-ES_tradnl" altLang="en-US" sz="2800" dirty="0"/>
              <a:t>qué tiempo hace en el invierno?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s-ES_tradnl" altLang="en-US" sz="2800" dirty="0"/>
              <a:t>qué tiempo hace en la primavera?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s-ES_tradnl" altLang="en-US" sz="2800" dirty="0"/>
              <a:t>qué tiempo hace en el otoño?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4800" y="1905000"/>
            <a:ext cx="6858000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En el verano hace mucho calor. </a:t>
            </a:r>
            <a:r>
              <a:rPr lang="es-ES_tradnl" altLang="en-US" sz="2800" i="1">
                <a:solidFill>
                  <a:srgbClr val="0000FF"/>
                </a:solidFill>
              </a:rPr>
              <a:t>(hace sol, hace buen tiempo)</a:t>
            </a:r>
            <a:endParaRPr lang="es-ES_tradnl" altLang="en-US" sz="2800">
              <a:solidFill>
                <a:srgbClr val="0000FF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6200" y="3519488"/>
            <a:ext cx="914400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En el invierno hace frío. </a:t>
            </a:r>
            <a:r>
              <a:rPr lang="es-ES_tradnl" altLang="en-US" sz="2800" i="1">
                <a:solidFill>
                  <a:srgbClr val="0000FF"/>
                </a:solidFill>
              </a:rPr>
              <a:t>(Nieva, hace mal tiempo)</a:t>
            </a:r>
            <a:endParaRPr lang="es-ES_tradnl" altLang="en-US" sz="2800">
              <a:solidFill>
                <a:srgbClr val="0000FF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0" y="4540250"/>
            <a:ext cx="9144000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En la primavera llueve. (hace fresco, hace buen tiempo, hace sol)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6200" y="6019800"/>
            <a:ext cx="9067800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>
                <a:solidFill>
                  <a:srgbClr val="0000FF"/>
                </a:solidFill>
              </a:rPr>
              <a:t>En el otoño hace viento. </a:t>
            </a:r>
            <a:r>
              <a:rPr lang="es-ES_tradnl" altLang="en-US" sz="2800" i="1">
                <a:solidFill>
                  <a:srgbClr val="0000FF"/>
                </a:solidFill>
              </a:rPr>
              <a:t>(llueve, hace fresco, hace mal tiempo)</a:t>
            </a:r>
            <a:endParaRPr lang="es-ES_tradnl" altLang="en-US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0" grpId="0" animBg="1"/>
      <p:bldP spid="6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Las </a:t>
            </a:r>
            <a:r>
              <a:rPr lang="en-US" altLang="en-US" u="sng" dirty="0" err="1" smtClean="0"/>
              <a:t>estaciones</a:t>
            </a:r>
            <a:r>
              <a:rPr lang="en-US" altLang="en-US" u="sng" dirty="0" smtClean="0"/>
              <a:t> y el </a:t>
            </a:r>
            <a:r>
              <a:rPr lang="en-US" altLang="en-US" u="sng" dirty="0" err="1" smtClean="0"/>
              <a:t>tiempo</a:t>
            </a:r>
            <a:r>
              <a:rPr lang="en-US" altLang="en-US" dirty="0" smtClean="0"/>
              <a:t> (LP.11-LP.12)</a:t>
            </a:r>
            <a:endParaRPr lang="en-US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310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Me llamo _______ Clase 601 La fecha es el 30 de septiembre del 2013</vt:lpstr>
      <vt:lpstr>Practica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9 N La fecha es el 14 de octubre del 2011</dc:title>
  <dc:creator>Helen Zumaeta</dc:creator>
  <cp:lastModifiedBy>Helen Zumaeta</cp:lastModifiedBy>
  <cp:revision>6</cp:revision>
  <dcterms:created xsi:type="dcterms:W3CDTF">2011-10-14T03:03:28Z</dcterms:created>
  <dcterms:modified xsi:type="dcterms:W3CDTF">2013-09-30T14:15:50Z</dcterms:modified>
</cp:coreProperties>
</file>